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0" r:id="rId2"/>
    <p:sldId id="262" r:id="rId3"/>
    <p:sldId id="264" r:id="rId4"/>
    <p:sldId id="263" r:id="rId5"/>
    <p:sldId id="261" r:id="rId6"/>
    <p:sldId id="265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71808F3-11F1-4B1A-91E0-5AE513D63BBB}">
          <p14:sldIdLst>
            <p14:sldId id="260"/>
            <p14:sldId id="262"/>
            <p14:sldId id="264"/>
            <p14:sldId id="263"/>
            <p14:sldId id="261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 autoAdjust="0"/>
    <p:restoredTop sz="94660"/>
  </p:normalViewPr>
  <p:slideViewPr>
    <p:cSldViewPr>
      <p:cViewPr varScale="1">
        <p:scale>
          <a:sx n="86" d="100"/>
          <a:sy n="86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A09D8C-5DC6-44A9-B858-7A0C6006BE0B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1D002A-53BD-456B-9E3C-BADBDA726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252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9A4CC-D49C-6643-5C4D-E2A34000EC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0DAC09-6013-DCC8-ECEF-2F2D31087D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E7019-6769-EE32-7A1D-A1FBA9D17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4FBF-7539-4968-B252-63D497A92793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95179-A176-2D38-CCB0-1F53D1810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861FDA-CA73-FC1C-32A7-F8D0E74B5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7C3D-B954-4B4C-A2FB-88C8DF92A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553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D6C0-2761-4D90-8921-12F477E9B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1BE1E-22DA-5CAC-3936-AE8FF8FB0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058395-DF39-D82A-72A2-E4E4D6090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4FBF-7539-4968-B252-63D497A92793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80768-5D41-2AC2-9DCF-F105089B4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E9538-9A8F-B787-F49B-B9CDDF876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7C3D-B954-4B4C-A2FB-88C8DF92A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43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35FA4-6A87-0323-BCC9-67F1E6896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7E87C-9FE3-56AC-677C-9C893C37F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FFC509-FD3A-9EC5-EB61-CE51DDDA7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4FBF-7539-4968-B252-63D497A92793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3A659-6348-C67C-CCCE-094B5D390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2FE38-72B0-146C-7E54-26C3C1F06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7C3D-B954-4B4C-A2FB-88C8DF92A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052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56223-EC10-47DB-2A2B-C8C901DC5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F14A3-84F6-9E7F-93C4-651FA65799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D80426-E75B-7B61-25C3-161D37231D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210172-80A4-5738-BFD3-7828655FD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4FBF-7539-4968-B252-63D497A92793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75C22A-7059-5BE7-5BD5-2C606C5D6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80F182-B4FC-E6A8-4F12-5C81B95FF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7C3D-B954-4B4C-A2FB-88C8DF92A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026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76807-97BA-1A7A-9D42-3F1369585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0324DC-C4E2-809B-59A9-A041830497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7A0ADB-4858-73DC-5479-7CE3A81962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B70756-69BB-2195-57C9-DB2064C19B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D68BD2-AD4F-8436-EAF5-427A03D7CB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23724B-1AFD-83C7-91D0-AF5FD958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4FBF-7539-4968-B252-63D497A92793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FF0EFC-ED44-1121-7CDF-F380A8550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3F36C2-DEA2-C45C-399A-61A2191E5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7C3D-B954-4B4C-A2FB-88C8DF92A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941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DB4D1-BFDD-8328-1E69-C86A1E506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CCB8E6-6C89-8A13-42E4-9B67D56C0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4FBF-7539-4968-B252-63D497A92793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A3CC82-53BC-13D6-8FE3-FD2F736DF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99D477-EE3C-9C0A-1AD3-C0CD813EB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7C3D-B954-4B4C-A2FB-88C8DF92A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8499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73115F-69C6-5609-1100-739E16BCB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4FBF-7539-4968-B252-63D497A92793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18A92C-1748-448C-707B-ACA9ED1CF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8B4118-4C62-3C79-EE3A-6778D5260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7C3D-B954-4B4C-A2FB-88C8DF92A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715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CEB02-433D-62C3-BB82-14451DF97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0FBBE-2322-E411-7478-D2554E0DB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558547-DE68-EB99-BD9C-F5BA3E96A5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ABBBB-8E9C-AD71-7A98-DC66A76F6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4FBF-7539-4968-B252-63D497A92793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E8B65C-74FA-A4E7-4923-4A4531A80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64767A-4350-8B5F-9190-E7AA6BA16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7C3D-B954-4B4C-A2FB-88C8DF92A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092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9A5CC-9E23-62D5-01AF-70D3511D6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1E084C-DA2F-570B-94AC-0026DD6156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10DC7A-A1A5-FA09-F790-B6AB69CEE6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D9BED0-CF17-262A-2FDF-8A5590F4A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4FBF-7539-4968-B252-63D497A92793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D975CF-61CC-945B-E12B-30127A999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54A510-229F-25D2-9FBD-879A5AFBF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7C3D-B954-4B4C-A2FB-88C8DF92A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287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7D92A-420B-DE67-AE67-7227B9C1F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1C92B8-E138-F8D0-60B8-16B1EC2315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84F958-16E7-BAB7-69FA-71CED25BC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4FBF-7539-4968-B252-63D497A92793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E9752-FA83-E0CC-966C-1F8CCE819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24B0D-E064-1C6C-EF56-015EF9821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7C3D-B954-4B4C-A2FB-88C8DF92A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283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027F2B-A409-9FEB-5C4E-CD65E03C42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291415-9D21-3EED-FD95-DC9C14079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008BC8-A489-92F7-0817-3EBB1B476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4FBF-7539-4968-B252-63D497A92793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099D8-4B91-2141-20A9-6A215E50B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5134E-EE75-C427-5C00-21BCEFB3D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7C3D-B954-4B4C-A2FB-88C8DF92A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800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89A098-61F6-91BD-DF41-E7D9BC9A5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CE8525-0723-B48B-8384-00C0DEDBB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77C2F4-A784-C3D3-A854-1E6953FF4F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C4FBF-7539-4968-B252-63D497A92793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24415-1715-81DD-FBB7-C1719A7A9A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B3477-D78E-435B-1A63-3173B61D20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E7C3D-B954-4B4C-A2FB-88C8DF92A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3022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AD0629-0335-7BB2-F1EA-D0E071B716A9}"/>
              </a:ext>
            </a:extLst>
          </p:cNvPr>
          <p:cNvSpPr txBox="1"/>
          <p:nvPr/>
        </p:nvSpPr>
        <p:spPr>
          <a:xfrm>
            <a:off x="2135560" y="1844824"/>
            <a:ext cx="797931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2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The Far-Right in Historical Context</a:t>
            </a:r>
          </a:p>
        </p:txBody>
      </p:sp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8471CB86-2047-339A-DFC5-799251AF6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5580617"/>
            <a:ext cx="596489" cy="980727"/>
          </a:xfrm>
          <a:prstGeom prst="rect">
            <a:avLst/>
          </a:prstGeom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5D2733EC-08F3-FD29-539A-3D0FFC2C2A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006" y="5670554"/>
            <a:ext cx="820626" cy="800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AF5CEA-736F-3EA3-3EFA-C5BC6B8B1DA9}"/>
              </a:ext>
            </a:extLst>
          </p:cNvPr>
          <p:cNvSpPr txBox="1"/>
          <p:nvPr/>
        </p:nvSpPr>
        <p:spPr>
          <a:xfrm>
            <a:off x="1415480" y="5733256"/>
            <a:ext cx="97357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Ceridwen Gulmohamed          Alice Yardley          Roland Clark          Tim Grady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701200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708E9-BFEC-C244-C881-9B5AE92E8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789780"/>
            <a:ext cx="10515600" cy="1325563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chemeClr val="accent2">
                    <a:lumMod val="75000"/>
                  </a:schemeClr>
                </a:solidFill>
              </a:rPr>
              <a:t>Summer Riots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EFC3F99-96FE-AD5A-6E51-DCCF64477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8048" y="980728"/>
            <a:ext cx="4591755" cy="52565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1624FF6-1B36-2F18-EF45-305BC4BAE392}"/>
              </a:ext>
            </a:extLst>
          </p:cNvPr>
          <p:cNvSpPr txBox="1"/>
          <p:nvPr/>
        </p:nvSpPr>
        <p:spPr>
          <a:xfrm>
            <a:off x="5542789" y="6315300"/>
            <a:ext cx="66492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dirty="0"/>
              <a:t>‘Mapping far-right riots in the UK’, </a:t>
            </a:r>
            <a:r>
              <a:rPr lang="en-GB" sz="1400" i="1" dirty="0"/>
              <a:t>Al Jazeera</a:t>
            </a:r>
            <a:r>
              <a:rPr lang="en-GB" sz="1400" dirty="0"/>
              <a:t>, 7 August 2024. https://www.aljazeera.com/news/2024/8/7/mapping-far-right-riots-in-the-uk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417176-ECA8-5F4B-7C82-7D6B3EF304C1}"/>
              </a:ext>
            </a:extLst>
          </p:cNvPr>
          <p:cNvSpPr txBox="1"/>
          <p:nvPr/>
        </p:nvSpPr>
        <p:spPr>
          <a:xfrm>
            <a:off x="839416" y="2348880"/>
            <a:ext cx="5544616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800" dirty="0"/>
              <a:t>Over 400 people arrested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800" dirty="0"/>
              <a:t>Mosques, libraries and hotels vandalized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800" dirty="0"/>
              <a:t>Organized through social media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800" dirty="0"/>
              <a:t>Foreigners targeted</a:t>
            </a:r>
          </a:p>
        </p:txBody>
      </p:sp>
    </p:spTree>
    <p:extLst>
      <p:ext uri="{BB962C8B-B14F-4D97-AF65-F5344CB8AC3E}">
        <p14:creationId xmlns:p14="http://schemas.microsoft.com/office/powerpoint/2010/main" val="3527665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A03CC-909E-A1AB-E2CA-6C3C412CE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550" y="1484784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Fascism in Britain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401FD1-A40C-4C5D-3F58-6F9EA9CBF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3339429"/>
            <a:ext cx="4000500" cy="26098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5A508C-5187-0D4B-232A-A7DBD11A2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350" y="1737466"/>
            <a:ext cx="6190018" cy="42118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CDA87D-CBA3-DCA5-514E-015580F3E442}"/>
              </a:ext>
            </a:extLst>
          </p:cNvPr>
          <p:cNvSpPr txBox="1"/>
          <p:nvPr/>
        </p:nvSpPr>
        <p:spPr>
          <a:xfrm>
            <a:off x="7176120" y="6080961"/>
            <a:ext cx="6094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BUF rally in Manchester in 1934.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7AF768-B1C5-A4EE-8AFA-1B768ED98B14}"/>
              </a:ext>
            </a:extLst>
          </p:cNvPr>
          <p:cNvSpPr txBox="1"/>
          <p:nvPr/>
        </p:nvSpPr>
        <p:spPr>
          <a:xfrm>
            <a:off x="695400" y="6147741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Oswald Mosley and Benito Mussolini in Rome.</a:t>
            </a:r>
          </a:p>
        </p:txBody>
      </p:sp>
    </p:spTree>
    <p:extLst>
      <p:ext uri="{BB962C8B-B14F-4D97-AF65-F5344CB8AC3E}">
        <p14:creationId xmlns:p14="http://schemas.microsoft.com/office/powerpoint/2010/main" val="542108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E0BC1-A972-CD36-8E6E-63FA1420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980728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The Battle of Cable Street (1936)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6F786D6-2642-EAAE-2501-BA9418F0A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0881">
            <a:off x="7781820" y="2289114"/>
            <a:ext cx="3122942" cy="4240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A364A5-0F26-2F12-5992-4AF85F579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472" y="2309489"/>
            <a:ext cx="3705225" cy="3467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F454F5-C592-F9D7-D353-6AC487E34E22}"/>
              </a:ext>
            </a:extLst>
          </p:cNvPr>
          <p:cNvSpPr txBox="1"/>
          <p:nvPr/>
        </p:nvSpPr>
        <p:spPr>
          <a:xfrm>
            <a:off x="550598" y="6021288"/>
            <a:ext cx="5597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Watch: ‘The Bloody Battle of Cable Street’, </a:t>
            </a:r>
            <a:r>
              <a:rPr lang="en-GB" i="1" dirty="0" err="1"/>
              <a:t>Youtube</a:t>
            </a:r>
            <a:endParaRPr lang="en-GB" i="1" dirty="0"/>
          </a:p>
          <a:p>
            <a:r>
              <a:rPr lang="en-GB" dirty="0"/>
              <a:t>https://www.youtube.com/watch?v=ozndljflUgU</a:t>
            </a:r>
          </a:p>
        </p:txBody>
      </p:sp>
    </p:spTree>
    <p:extLst>
      <p:ext uri="{BB962C8B-B14F-4D97-AF65-F5344CB8AC3E}">
        <p14:creationId xmlns:p14="http://schemas.microsoft.com/office/powerpoint/2010/main" val="104091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D5E399-9D91-95B2-836C-CDD8BA7268C8}"/>
              </a:ext>
            </a:extLst>
          </p:cNvPr>
          <p:cNvSpPr txBox="1"/>
          <p:nvPr/>
        </p:nvSpPr>
        <p:spPr>
          <a:xfrm>
            <a:off x="8088422" y="3367082"/>
            <a:ext cx="398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British Union of Fascists (1933-1940)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5C81D4-FDA9-AC6C-2B0D-A6271FD8C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000" y="1080653"/>
            <a:ext cx="2476846" cy="21910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5525E9-D7A4-E28F-97D0-9C6E4130F548}"/>
              </a:ext>
            </a:extLst>
          </p:cNvPr>
          <p:cNvSpPr txBox="1"/>
          <p:nvPr/>
        </p:nvSpPr>
        <p:spPr>
          <a:xfrm>
            <a:off x="522255" y="3383127"/>
            <a:ext cx="3024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British </a:t>
            </a:r>
            <a:r>
              <a:rPr lang="en-GB" dirty="0" err="1"/>
              <a:t>Fascisti</a:t>
            </a:r>
            <a:r>
              <a:rPr lang="en-GB" dirty="0"/>
              <a:t> (1923-1934)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CAE811-CF5A-DF8A-D43D-D0CDFC979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832" y="1089655"/>
            <a:ext cx="2318039" cy="22864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399445-09A4-290A-9732-80B9340A1C96}"/>
              </a:ext>
            </a:extLst>
          </p:cNvPr>
          <p:cNvSpPr txBox="1"/>
          <p:nvPr/>
        </p:nvSpPr>
        <p:spPr>
          <a:xfrm>
            <a:off x="3842838" y="3383127"/>
            <a:ext cx="39848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Imperial Fascist League (1929-1939)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10C1F88-FB15-65A9-6219-ED2AF94B6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2264" y="1089655"/>
            <a:ext cx="2451943" cy="21862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24994A2-207E-BAD8-7790-32ECB9F4D4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625" y="3869063"/>
            <a:ext cx="2741595" cy="23143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492A1E6-2C98-32F8-7B8C-4414DDF52F36}"/>
              </a:ext>
            </a:extLst>
          </p:cNvPr>
          <p:cNvSpPr txBox="1"/>
          <p:nvPr/>
        </p:nvSpPr>
        <p:spPr>
          <a:xfrm>
            <a:off x="522255" y="6237312"/>
            <a:ext cx="3216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Union Movement (1948-1973)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E44AF8F-BCB6-328D-F5C2-CB564FE2E7EC}"/>
              </a:ext>
            </a:extLst>
          </p:cNvPr>
          <p:cNvSpPr txBox="1"/>
          <p:nvPr/>
        </p:nvSpPr>
        <p:spPr>
          <a:xfrm>
            <a:off x="3849383" y="623731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National Front (1967-Present)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435FD56-0936-88FF-DC85-3C902D1AB4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3832" y="4283175"/>
            <a:ext cx="2417760" cy="17381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C529B41-03F5-CBE8-C9A6-91FB945F43EC}"/>
              </a:ext>
            </a:extLst>
          </p:cNvPr>
          <p:cNvSpPr txBox="1"/>
          <p:nvPr/>
        </p:nvSpPr>
        <p:spPr>
          <a:xfrm>
            <a:off x="7842493" y="6237312"/>
            <a:ext cx="4320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English Defence League (2009-Present)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1E0805A-78AF-2729-4DF7-4C0E653201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0168" y="3983466"/>
            <a:ext cx="2584384" cy="22171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94171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7C8137-8ABB-1E02-0733-C0C368E66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6688" y="-494101"/>
            <a:ext cx="12480032" cy="753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009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6A0D1-7DD4-5105-E3C3-02CDB0D62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Alt-Right Memes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590FA4-5CDE-AEA0-05B8-304FCC144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376" y="4316532"/>
            <a:ext cx="7935432" cy="21815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53A9A1-75F7-D13A-C340-8AADC966B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688" y="1983444"/>
            <a:ext cx="1817807" cy="18776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E4FB7C-949D-D114-807C-46E1A8B33E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9439" y="1983444"/>
            <a:ext cx="1944216" cy="18819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A500EE-7FD6-428F-3993-2DEBC416BD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316" y="1983444"/>
            <a:ext cx="2567663" cy="18776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AEEDBF1-43DC-B43F-96A9-CF24BF0804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7599" y="1983444"/>
            <a:ext cx="2062719" cy="18776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3627471-249B-F8BB-7D1E-C2D04CD66E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71541" y="1954099"/>
            <a:ext cx="1931398" cy="19069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5308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564</TotalTime>
  <Words>145</Words>
  <Application>Microsoft Office PowerPoint</Application>
  <PresentationFormat>Widescreen</PresentationFormat>
  <Paragraphs>21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Arial</vt:lpstr>
      <vt:lpstr>Trebuchet MS</vt:lpstr>
      <vt:lpstr>Office Theme</vt:lpstr>
      <vt:lpstr>PowerPoint Presentation</vt:lpstr>
      <vt:lpstr>Summer Riots</vt:lpstr>
      <vt:lpstr>Fascism in Britain</vt:lpstr>
      <vt:lpstr>The Battle of Cable Street (1936)</vt:lpstr>
      <vt:lpstr>PowerPoint Presentation</vt:lpstr>
      <vt:lpstr>PowerPoint Presentation</vt:lpstr>
      <vt:lpstr>Alt-Right Memes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Roland CLark</dc:creator>
  <cp:lastModifiedBy>Clark, Roland</cp:lastModifiedBy>
  <cp:revision>30</cp:revision>
  <dcterms:created xsi:type="dcterms:W3CDTF">2022-06-23T13:40:32Z</dcterms:created>
  <dcterms:modified xsi:type="dcterms:W3CDTF">2024-08-13T15:25:37Z</dcterms:modified>
</cp:coreProperties>
</file>